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uran is a Heterocyclic organic compound, consisting of a five-membered&#10;aromatic ring with four carbon atoms and one oxyg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"/>
            <a:ext cx="6076950" cy="3200400"/>
          </a:xfrm>
          <a:prstGeom prst="rect">
            <a:avLst/>
          </a:prstGeom>
          <a:noFill/>
        </p:spPr>
      </p:pic>
      <p:pic>
        <p:nvPicPr>
          <p:cNvPr id="11268" name="Picture 4" descr="Synthesis of Furan&#10;1. From Pentosans&#10;2. From Oxidation of cis-but-2-ene-1,4-diol&#10;Pentosans are hydrolyzed to Xylose follow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3. From diacetosuccinic ester:&#10;When diacetosuccinic ester is heated with dilute sulphuric acid,&#10;2,5-dimethylfuran-3,4-dic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076950" cy="3657600"/>
          </a:xfrm>
          <a:prstGeom prst="rect">
            <a:avLst/>
          </a:prstGeom>
          <a:noFill/>
        </p:spPr>
      </p:pic>
      <p:pic>
        <p:nvPicPr>
          <p:cNvPr id="10244" name="Picture 4" descr="Aromaticity of Furan&#10; The resonance energy of furan is 67 kJ (16 kcal)/mol.&#10; The oxygen within the cyclic structure can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438525"/>
            <a:ext cx="6076950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. Nitration&#10;3. Sulphonation&#10;4. Halogenation&#10;Furan reacts vigorously with chlorine and bromine at room temperature to giv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LNCP</dc:creator>
  <cp:lastModifiedBy>LNCP</cp:lastModifiedBy>
  <cp:revision>2</cp:revision>
  <dcterms:created xsi:type="dcterms:W3CDTF">2006-08-16T00:00:00Z</dcterms:created>
  <dcterms:modified xsi:type="dcterms:W3CDTF">2020-03-20T08:43:23Z</dcterms:modified>
</cp:coreProperties>
</file>