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73" r:id="rId4"/>
    <p:sldId id="260" r:id="rId5"/>
    <p:sldId id="274" r:id="rId6"/>
    <p:sldId id="280" r:id="rId7"/>
    <p:sldId id="275" r:id="rId8"/>
    <p:sldId id="267" r:id="rId9"/>
    <p:sldId id="266" r:id="rId10"/>
    <p:sldId id="281" r:id="rId11"/>
    <p:sldId id="282" r:id="rId12"/>
    <p:sldId id="264" r:id="rId13"/>
    <p:sldId id="265" r:id="rId14"/>
    <p:sldId id="277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048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LASER</a:t>
            </a:r>
            <a:r>
              <a:rPr lang="en-US" sz="1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6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&amp; </a:t>
            </a:r>
          </a:p>
          <a:p>
            <a:pPr algn="ctr"/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IT’S APPLICATIONS</a:t>
            </a:r>
            <a:endParaRPr lang="en-US" sz="4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(CO-4 Part-II)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7338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Dr. Prabodh </a:t>
            </a:r>
            <a:r>
              <a:rPr lang="en-US" sz="2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Sahai</a:t>
            </a:r>
            <a:r>
              <a:rPr lang="en-US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Saxena </a:t>
            </a:r>
          </a:p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Prof &amp; Head</a:t>
            </a:r>
          </a:p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Deptt of Physics</a:t>
            </a:r>
          </a:p>
          <a:p>
            <a:pPr algn="ctr"/>
            <a:r>
              <a:rPr lang="en-US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LNCT BHOPAL</a:t>
            </a:r>
            <a:endParaRPr lang="en-US" sz="2400" dirty="0">
              <a:solidFill>
                <a:schemeClr val="accent5"/>
              </a:solidFill>
            </a:endParaRPr>
          </a:p>
        </p:txBody>
      </p:sp>
      <p:pic>
        <p:nvPicPr>
          <p:cNvPr id="1026" name="Picture 2" descr="C:\Users\user\Desktop\LN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219200" cy="1219200"/>
          </a:xfrm>
          <a:prstGeom prst="rect">
            <a:avLst/>
          </a:prstGeom>
          <a:noFill/>
        </p:spPr>
      </p:pic>
      <p:pic>
        <p:nvPicPr>
          <p:cNvPr id="1027" name="Picture 3" descr="C:\Users\user\Desktop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0"/>
            <a:ext cx="281539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Ne atom passes, from Metastable state to an excited state of 18.70 eV (2p) it emits a photon of wavelength 6328Å.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photon travels through the gas mixture and move back &amp; forth by mirror ends along the axis of the tube and stimulate the ne atom.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population in this level 3s is more than those in lower levels 2p and 3p.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emission of radiation having wavelength 6328Å is red in colour and it gives continuous emission of radiation.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 needed for excitation is less because laser transition does not terminate at the ground state.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Operate in CW mode (continuous wave) instead of pulse form output.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efficiency as compare to Ruby laser.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 medium in form of gas. So, impurities in active medium is minimum.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Advantages of He Ne laser</a:t>
            </a:r>
            <a:endParaRPr lang="en-US" sz="4000" b="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Laser in Communication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optical fiber communication laser bandwidth is very high compared to the radio and microwave communications.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it has large bandwidth, more amount of data can be sent.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channels are simultaneously transmitted.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lasers are also used in other communication devices.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Applications of lasers </a:t>
            </a:r>
            <a:endParaRPr lang="en-US" sz="4000" b="0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354787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Lasers can be used to blast holes in diamonds and hard steel.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Lasers can cut, drill, weld, remove metal from surfaces and perform these operations even at surfaces inaccessible by mechanical methods.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Lasers range finder is used to measure distance to making maps by surveyors.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b="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Lasers in industry</a:t>
            </a:r>
            <a:endParaRPr lang="en-US" sz="2800" b="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962400"/>
            <a:ext cx="8305800" cy="2295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laser is particularly used in spinal and brain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excision and kidney stone extrusion.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 kind of laser surgery that uses molecules to stitch together wounds 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Argon and 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lasers are used in treatment of liver and lungs . 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Lasers are used in the treatment of Glaucoma.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b="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Laser in Medical science</a:t>
            </a:r>
            <a:endParaRPr lang="en-US" sz="2800" b="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lvl="0"/>
            <a:r>
              <a:rPr lang="en-US" sz="2800" b="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Laser used in Eye treatment </a:t>
            </a:r>
            <a:r>
              <a:rPr lang="en-US" sz="2800" i="1" dirty="0" smtClean="0">
                <a:solidFill>
                  <a:srgbClr val="FF0000"/>
                </a:solidFill>
              </a:rPr>
              <a:t/>
            </a:r>
            <a:br>
              <a:rPr lang="en-US" sz="2800" i="1" dirty="0" smtClean="0">
                <a:solidFill>
                  <a:srgbClr val="FF0000"/>
                </a:solidFill>
              </a:rPr>
            </a:br>
            <a:endParaRPr lang="en-US" sz="2800" i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user\Desktop\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971800"/>
            <a:ext cx="8305800" cy="333166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609601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laser can also repair a detached retina. one that has broken loose from the rear part of the eyeball 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laser is very useful in removing extraneous blood vessels that can form on the retina. the thin, light- sensitive membrane at the back of the eyeball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562600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Construction and working of Ruby laser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Construction and working of He-Ne laser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Applications of lasers 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(a) Communication 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(b) Industry 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(c) Medicine 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(d) Military operation</a:t>
            </a:r>
          </a:p>
          <a:p>
            <a:pPr marL="514350" lvl="0" indent="-514350">
              <a:buFont typeface="Wingdings" pitchFamily="2" charset="2"/>
              <a:buChar char="Ø"/>
            </a:pP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Wingdings" pitchFamily="2" charset="2"/>
              <a:buChar char="Ø"/>
            </a:pP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sz="4000" b="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sz="4000" b="0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user\Desktop\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229600" cy="4938045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Ruby Laser</a:t>
            </a:r>
            <a:endParaRPr lang="en-US" b="0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ruby laser a cylindrical ruby rod made up of aluminum oxide(Al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which is doped with 0.05% weight of chromium oxide(Cr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rod is surrounded by a glass tube which in turn is surrounded by the helical flash lamp filled with xenon gas.</a:t>
            </a:r>
            <a:endParaRPr lang="en-US" sz="28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end of rod is fully silvered and the other one partially silvered so it act as optical resonator. 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is three energy level system.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 medium is Cr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Ions.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inversion is achieved by optical pumping.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Ions are responsible for pink/red colour.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0" algn="ctr"/>
            <a:r>
              <a:rPr lang="en-US" b="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Construction of Ruby laser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38800" y="762000"/>
            <a:ext cx="3276600" cy="5486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838200"/>
            <a:ext cx="525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the flash lamp light will be flashed on ruby rod the chromium ions excited to higher energy states (E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from ground energy state (E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The transition from 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the optical pumping transition.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staying for up to 10</a:t>
            </a:r>
            <a:r>
              <a:rPr lang="en-US" sz="2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second ions get transmitted to the metastable state(E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The transition from 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the radiation less transition.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Metastable state (E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is long lived state (life time 10</a:t>
            </a:r>
            <a:r>
              <a:rPr lang="en-US" sz="2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sec). Hence the number of Cr</a:t>
            </a:r>
            <a:r>
              <a:rPr lang="en-US" sz="2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ions goes on increasing in 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Thus population inversion achieved between 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Transition from (E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E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is the laser transition of a wavelength of 6943Å and laser emission is pulsed one.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"/>
            <a:ext cx="82296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Working of Ruby Laser</a:t>
            </a:r>
            <a:endParaRPr lang="en-US" sz="41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Drawbacks of Ruby Laser are as follows.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Laser output is not continuous but in the form of pulses of microsecond.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efficiency because only green components of pumping light is utilized.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Required high pumping power because laser transition terminates at the ground state.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Defects present due to crystalline imperfection.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Drawbacks of Ruby Laser</a:t>
            </a:r>
            <a:endParaRPr lang="en-US" sz="4000" b="0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He-Ne Laser</a:t>
            </a:r>
            <a:endParaRPr lang="en-US" sz="4000" b="0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1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82296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Ne laser is a four energy level system.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He-Ne laser consists of large and narrow discharge tube filled with helium and neon gases in the ratio 10:1 at a low pressure.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tube is enclosed between fully and partially reflective mirrors which serve as optical cavity.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Population inversion is achieved by electric discharge.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Electric discharge is produced in gas by using electrodes.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two end windows are set at Brewster's angle, so reflected radiations enter into the tube become polarized.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lvl="0" algn="ctr"/>
            <a:r>
              <a:rPr lang="en-US" sz="4000" b="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Construction of He-Ne laser</a:t>
            </a:r>
            <a:endParaRPr lang="en-US" sz="4000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5638800" cy="60960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power is switched on, electrons from the discharge collide with and pump the He and Ne atoms to excited state 20.61eV (2s).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endParaRPr lang="en-US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Helium atoms after transferring their energies (0.05eV additional energy) to neon atoms &amp; ne atoms are excited from 20.61eV (2s) to 20.66 eV (3s).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endParaRPr lang="en-US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20.66 eV (3s) is a metastable state of ne atoms.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Working of He Ne Laser</a:t>
            </a:r>
            <a:endParaRPr lang="en-US" sz="4000" b="0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838200"/>
            <a:ext cx="26670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368</TotalTime>
  <Words>864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Contents</vt:lpstr>
      <vt:lpstr>Ruby Laser</vt:lpstr>
      <vt:lpstr>Construction of Ruby laser </vt:lpstr>
      <vt:lpstr>Slide 5</vt:lpstr>
      <vt:lpstr>Drawbacks of Ruby Laser</vt:lpstr>
      <vt:lpstr>He-Ne Laser</vt:lpstr>
      <vt:lpstr>Construction of He-Ne laser</vt:lpstr>
      <vt:lpstr>Working of He Ne Laser</vt:lpstr>
      <vt:lpstr>Slide 10</vt:lpstr>
      <vt:lpstr>Advantages of He Ne laser</vt:lpstr>
      <vt:lpstr>Applications of lasers </vt:lpstr>
      <vt:lpstr>Lasers in industry</vt:lpstr>
      <vt:lpstr>Laser in Medical science</vt:lpstr>
      <vt:lpstr>Laser used in Eye treatment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LASERS AND ITS APPLICATIONS SUBMITTED BY G.HEMANTH{14BF1A0460} &amp; G.GURU PRASAD{14BF1A0455} </dc:title>
  <dc:creator>PRABODH</dc:creator>
  <cp:lastModifiedBy>user</cp:lastModifiedBy>
  <cp:revision>167</cp:revision>
  <dcterms:created xsi:type="dcterms:W3CDTF">2006-08-16T00:00:00Z</dcterms:created>
  <dcterms:modified xsi:type="dcterms:W3CDTF">2020-03-25T12:08:42Z</dcterms:modified>
</cp:coreProperties>
</file>