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Properties&#10;1. Aromaticity&#10;THIAZOLE&#10;2018 97&#10;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457200"/>
            <a:ext cx="6076950" cy="3048000"/>
          </a:xfrm>
          <a:prstGeom prst="rect">
            <a:avLst/>
          </a:prstGeom>
          <a:noFill/>
        </p:spPr>
      </p:pic>
      <p:pic>
        <p:nvPicPr>
          <p:cNvPr id="6148" name="Picture 4" descr="Properties&#10;1. Aromaticity&#10;THIAZOLE&#10;2018 98&#10;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3352800"/>
            <a:ext cx="6076950" cy="3124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2018&#10;Synthesis&#10;1. Gabriel synthesis&#10;THIAZOLE&#10;99&#10;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228600"/>
            <a:ext cx="6076950" cy="3048000"/>
          </a:xfrm>
          <a:prstGeom prst="rect">
            <a:avLst/>
          </a:prstGeom>
          <a:noFill/>
        </p:spPr>
      </p:pic>
      <p:pic>
        <p:nvPicPr>
          <p:cNvPr id="5124" name="Picture 4" descr="2018&#10;Synthesis&#10;3. From an thiocyanate salts&#10;THIAZOLE&#10;103&#10;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2819400"/>
            <a:ext cx="6076950" cy="3429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2018&#10;THIAZOLE&#10;Reactions&#10;1. Electrophilic addition to N&#10;a. Protonation (basic property)&#10;104&#10;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0"/>
            <a:ext cx="6076950" cy="3200400"/>
          </a:xfrm>
          <a:prstGeom prst="rect">
            <a:avLst/>
          </a:prstGeom>
          <a:noFill/>
        </p:spPr>
      </p:pic>
      <p:pic>
        <p:nvPicPr>
          <p:cNvPr id="4100" name="Picture 4" descr="2018&#10;THIAZOLE&#10;Reactions&#10;2. Electrophilic substitution to C&#10;105&#10;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2971800"/>
            <a:ext cx="6076950" cy="3581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2018&#10;THIAZOLE&#10;Reactions&#10;2. Electrophilic substitution to C&#10;106&#10;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0"/>
            <a:ext cx="6076950" cy="3429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2018&#10;THIAZOLE&#10;Medicinal uses&#10;108&#10;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447800"/>
            <a:ext cx="6076950" cy="4562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LNCP</dc:creator>
  <cp:lastModifiedBy>LNCP</cp:lastModifiedBy>
  <cp:revision>1</cp:revision>
  <dcterms:created xsi:type="dcterms:W3CDTF">2006-08-16T00:00:00Z</dcterms:created>
  <dcterms:modified xsi:type="dcterms:W3CDTF">2020-03-20T09:17:18Z</dcterms:modified>
</cp:coreProperties>
</file>