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Thiophene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roperties&#10;1. Aromaticity&#10;THIOPHENE&#10;2018 35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076950" cy="2209800"/>
          </a:xfrm>
          <a:prstGeom prst="rect">
            <a:avLst/>
          </a:prstGeom>
          <a:noFill/>
        </p:spPr>
      </p:pic>
      <p:pic>
        <p:nvPicPr>
          <p:cNvPr id="10244" name="Picture 4" descr="Properties&#10;1. Aromaticity&#10;2018 36&#10;THIOPHENE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95524"/>
            <a:ext cx="607695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roperties&#10;1. Aromaticity&#10;2018 37&#10;THIOPHE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076950" cy="3505200"/>
          </a:xfrm>
          <a:prstGeom prst="rect">
            <a:avLst/>
          </a:prstGeom>
          <a:noFill/>
        </p:spPr>
      </p:pic>
      <p:pic>
        <p:nvPicPr>
          <p:cNvPr id="9220" name="Picture 4" descr="Synthesis&#10;1. Paal-Knorr synthesis of thiophene&#10;2018 38&#10;THIOPHENE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962400"/>
            <a:ext cx="607695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ynthesis&#10;2. From sod. succinate&#10;2018 40&#10;THIOPHE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6076950" cy="2590800"/>
          </a:xfrm>
          <a:prstGeom prst="rect">
            <a:avLst/>
          </a:prstGeom>
          <a:noFill/>
        </p:spPr>
      </p:pic>
      <p:pic>
        <p:nvPicPr>
          <p:cNvPr id="8196" name="Picture 4" descr="Reactions&#10;1. Electrophilic substitution&#10;thiophene undergoes electrophilic substitution reaction&#10;at 2nd position&#10;2018 42&#10;TH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8800"/>
            <a:ext cx="607695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actions&#10;1. Electrophilic substitution&#10;2018 44&#10;THIOPHE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076950" cy="3352800"/>
          </a:xfrm>
          <a:prstGeom prst="rect">
            <a:avLst/>
          </a:prstGeom>
          <a:noFill/>
        </p:spPr>
      </p:pic>
      <p:pic>
        <p:nvPicPr>
          <p:cNvPr id="7172" name="Picture 4" descr="Reactions&#10;2. Reduction&#10;2018 45&#10;THIOPHENE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200400"/>
            <a:ext cx="607695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18&#10;Medicinal uses&#10;47&#10;THIOPHE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Thiophene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Thiophene</dc:title>
  <dc:creator>LNCP</dc:creator>
  <cp:lastModifiedBy>LNCP</cp:lastModifiedBy>
  <cp:revision>4</cp:revision>
  <dcterms:created xsi:type="dcterms:W3CDTF">2006-08-16T00:00:00Z</dcterms:created>
  <dcterms:modified xsi:type="dcterms:W3CDTF">2020-03-20T08:50:57Z</dcterms:modified>
</cp:coreProperties>
</file>